
<file path=[Content_Types].xml><?xml version="1.0" encoding="utf-8"?>
<Types xmlns="http://schemas.openxmlformats.org/package/2006/content-types">
  <Default Extension="tm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0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7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5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06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8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3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4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2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1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9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7107F-C777-4AE0-89D1-16FA50432D9A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658EC-3A0A-4AC5-A13C-ED9F5059C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6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208" y="1889760"/>
            <a:ext cx="2005584" cy="307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04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Spencer</dc:creator>
  <cp:lastModifiedBy>Larry Spencer</cp:lastModifiedBy>
  <cp:revision>1</cp:revision>
  <dcterms:created xsi:type="dcterms:W3CDTF">2016-12-30T17:50:40Z</dcterms:created>
  <dcterms:modified xsi:type="dcterms:W3CDTF">2016-12-30T17:51:24Z</dcterms:modified>
</cp:coreProperties>
</file>